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revisionInfo.xml" ContentType="application/vnd.ms-powerpoint.revisioninfo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280" r:id="rId4"/>
    <p:sldId id="275" r:id="rId5"/>
    <p:sldId id="274" r:id="rId6"/>
    <p:sldId id="279" r:id="rId7"/>
    <p:sldId id="276" r:id="rId8"/>
    <p:sldId id="277" r:id="rId9"/>
    <p:sldId id="278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F54"/>
    <a:srgbClr val="007680"/>
    <a:srgbClr val="003B5C"/>
    <a:srgbClr val="00A3AD"/>
    <a:srgbClr val="671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DCCA0-CB63-4F1A-AFB9-B34EBE3D93F3}" v="4" dt="2024-04-10T14:28:38.511"/>
    <p1510:client id="{CF0F40DB-4EB9-D13D-A8FD-1BB9740631EA}" v="5" dt="2024-04-10T14:16:58.439"/>
    <p1510:client id="{FF3E1B58-4532-2AF8-817A-41A8376DDEAA}" v="10" dt="2024-04-10T14:18:16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5A9D11-4250-7E43-A112-6AC6DF9405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A79F9-0995-AB4D-9FDD-BFFD7F72C8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E2C28-BE4A-DE45-B21A-F1F375EB792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520D1-CCCD-1F4B-8EF4-5BEFCB28A7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7B27F-9A87-4747-AF27-3E9707A0F0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B9389-4B51-BD4F-95F8-A6539D9FB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11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2A69E-8F97-A349-9B8A-A00E6249AC0C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E6494-AFFC-FE46-8CA3-2FC26414D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5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6494-AFFC-FE46-8CA3-2FC26414D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3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6494-AFFC-FE46-8CA3-2FC26414D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0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708D59-5533-984A-ABC7-8D0F7571CA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383" y="2439925"/>
            <a:ext cx="5638617" cy="1758457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4B4F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DD9E0-B3ED-724F-9028-69BE23880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383" y="346313"/>
            <a:ext cx="6674937" cy="1758457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63500" sx="101000" sy="101000" algn="ctr" rotWithShape="0">
              <a:prstClr val="black">
                <a:alpha val="32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5400" baseline="0">
                <a:solidFill>
                  <a:srgbClr val="4B4F54"/>
                </a:solidFill>
                <a:latin typeface="+mj-lt"/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32370F-5CF2-E242-89D4-530AA220FFF1}"/>
              </a:ext>
            </a:extLst>
          </p:cNvPr>
          <p:cNvGrpSpPr/>
          <p:nvPr userDrawn="1"/>
        </p:nvGrpSpPr>
        <p:grpSpPr>
          <a:xfrm>
            <a:off x="412779" y="4988217"/>
            <a:ext cx="4474048" cy="1164104"/>
            <a:chOff x="1066027" y="5010520"/>
            <a:chExt cx="4474048" cy="1164104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BED02FF-3B68-6C4E-9A8F-CEC8EFD16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6027" y="5216784"/>
              <a:ext cx="2177826" cy="95784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105A4D7-2988-6246-BB16-89EBCA036C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401077" y="5010520"/>
              <a:ext cx="2138998" cy="1139719"/>
            </a:xfrm>
            <a:prstGeom prst="rect">
              <a:avLst/>
            </a:prstGeom>
          </p:spPr>
        </p:pic>
      </p:grpSp>
      <p:pic>
        <p:nvPicPr>
          <p:cNvPr id="7" name="Picture 6" descr="A clock tower in front of a building&#10;&#10;Description automatically generated">
            <a:extLst>
              <a:ext uri="{FF2B5EF4-FFF2-40B4-BE49-F238E27FC236}">
                <a16:creationId xmlns:a16="http://schemas.microsoft.com/office/drawing/2014/main" id="{C0C0911C-C2FD-9D29-2257-2FE4625617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2058" y="188258"/>
            <a:ext cx="5342269" cy="65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3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DB76-BAB0-8143-BFD8-C725AD8D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43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ECD588E-10D6-2747-BB7C-E31543C31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8975" y="4689645"/>
            <a:ext cx="2338578" cy="9010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BCBE9A-CABF-1B44-8095-9B253D329103}"/>
              </a:ext>
            </a:extLst>
          </p:cNvPr>
          <p:cNvSpPr txBox="1"/>
          <p:nvPr userDrawn="1"/>
        </p:nvSpPr>
        <p:spPr>
          <a:xfrm>
            <a:off x="766483" y="2210430"/>
            <a:ext cx="41483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003B5C"/>
                </a:solidFill>
              </a:rPr>
              <a:t>Help us improve. </a:t>
            </a:r>
            <a:br>
              <a:rPr lang="en-US" sz="3400">
                <a:solidFill>
                  <a:srgbClr val="003B5C"/>
                </a:solidFill>
              </a:rPr>
            </a:br>
            <a:r>
              <a:rPr lang="en-US" sz="3400">
                <a:solidFill>
                  <a:srgbClr val="003B5C"/>
                </a:solidFill>
              </a:rPr>
              <a:t>Your input matters.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0271A-510D-AE46-AAFA-D0A0229D9F85}"/>
              </a:ext>
            </a:extLst>
          </p:cNvPr>
          <p:cNvSpPr txBox="1"/>
          <p:nvPr userDrawn="1"/>
        </p:nvSpPr>
        <p:spPr>
          <a:xfrm>
            <a:off x="766482" y="3445669"/>
            <a:ext cx="5329517" cy="1107996"/>
          </a:xfrm>
          <a:prstGeom prst="rect">
            <a:avLst/>
          </a:prstGeom>
          <a:solidFill>
            <a:srgbClr val="007680"/>
          </a:solidFill>
        </p:spPr>
        <p:txBody>
          <a:bodyPr wrap="square" rtlCol="0">
            <a:spAutoFit/>
          </a:bodyPr>
          <a:lstStyle/>
          <a:p>
            <a:r>
              <a:rPr lang="en-CA" sz="22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Complete a session evaluation through the session listing in the Agenda section of the online event platform.</a:t>
            </a:r>
            <a:endParaRPr lang="en-US" sz="2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A7EF0-52B0-CB40-B369-DC20215BBD66}"/>
              </a:ext>
            </a:extLst>
          </p:cNvPr>
          <p:cNvSpPr txBox="1"/>
          <p:nvPr userDrawn="1"/>
        </p:nvSpPr>
        <p:spPr>
          <a:xfrm>
            <a:off x="6299201" y="2210430"/>
            <a:ext cx="6239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err="1">
                <a:solidFill>
                  <a:srgbClr val="003B5C"/>
                </a:solidFill>
              </a:rPr>
              <a:t>Aidez</a:t>
            </a:r>
            <a:r>
              <a:rPr lang="en-US" sz="3400">
                <a:solidFill>
                  <a:srgbClr val="003B5C"/>
                </a:solidFill>
              </a:rPr>
              <a:t>-nous </a:t>
            </a:r>
            <a:r>
              <a:rPr lang="en-US" sz="3400" err="1">
                <a:solidFill>
                  <a:srgbClr val="003B5C"/>
                </a:solidFill>
              </a:rPr>
              <a:t>à</a:t>
            </a:r>
            <a:r>
              <a:rPr lang="en-US" sz="3400">
                <a:solidFill>
                  <a:srgbClr val="003B5C"/>
                </a:solidFill>
              </a:rPr>
              <a:t> nous </a:t>
            </a:r>
            <a:r>
              <a:rPr lang="en-US" sz="3400" err="1">
                <a:solidFill>
                  <a:srgbClr val="003B5C"/>
                </a:solidFill>
              </a:rPr>
              <a:t>améliorer</a:t>
            </a:r>
            <a:r>
              <a:rPr lang="en-US" sz="3400">
                <a:solidFill>
                  <a:srgbClr val="003B5C"/>
                </a:solidFill>
              </a:rPr>
              <a:t>.</a:t>
            </a:r>
            <a:br>
              <a:rPr lang="en-US" sz="3400">
                <a:solidFill>
                  <a:srgbClr val="003B5C"/>
                </a:solidFill>
              </a:rPr>
            </a:br>
            <a:r>
              <a:rPr lang="en-US" sz="3400" err="1">
                <a:solidFill>
                  <a:srgbClr val="003B5C"/>
                </a:solidFill>
              </a:rPr>
              <a:t>Votre</a:t>
            </a:r>
            <a:r>
              <a:rPr lang="en-US" sz="3400">
                <a:solidFill>
                  <a:srgbClr val="003B5C"/>
                </a:solidFill>
              </a:rPr>
              <a:t> opinion </a:t>
            </a:r>
            <a:r>
              <a:rPr lang="en-US" sz="3400" err="1">
                <a:solidFill>
                  <a:srgbClr val="003B5C"/>
                </a:solidFill>
              </a:rPr>
              <a:t>compte</a:t>
            </a:r>
            <a:r>
              <a:rPr lang="en-US" sz="3400">
                <a:solidFill>
                  <a:srgbClr val="003B5C"/>
                </a:solidFill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4B9BBB-30D4-4C47-9811-8FDE9A5102E5}"/>
              </a:ext>
            </a:extLst>
          </p:cNvPr>
          <p:cNvSpPr txBox="1"/>
          <p:nvPr userDrawn="1"/>
        </p:nvSpPr>
        <p:spPr>
          <a:xfrm>
            <a:off x="6299199" y="3445669"/>
            <a:ext cx="5328000" cy="1107996"/>
          </a:xfrm>
          <a:prstGeom prst="rect">
            <a:avLst/>
          </a:prstGeom>
          <a:solidFill>
            <a:srgbClr val="007680"/>
          </a:solidFill>
        </p:spPr>
        <p:txBody>
          <a:bodyPr wrap="square" rtlCol="0">
            <a:spAutoFit/>
          </a:bodyPr>
          <a:lstStyle/>
          <a:p>
            <a:r>
              <a:rPr lang="en-CA" sz="2200" b="0" i="0" u="none" strike="noStrike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Évaluez</a:t>
            </a:r>
            <a:r>
              <a:rPr lang="en-CA" sz="22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200" b="0" i="0" u="none" strike="noStrike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CA" sz="22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séance </a:t>
            </a:r>
            <a:r>
              <a:rPr lang="en-CA" sz="2200" b="0" i="0" u="none" strike="noStrike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CA" sz="22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consultant la </a:t>
            </a:r>
            <a:r>
              <a:rPr lang="en-CA" sz="2200" b="0" i="0" u="none" strike="noStrike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</a:t>
            </a:r>
            <a:r>
              <a:rPr lang="en-CA" sz="22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 séances dans la section Programme de la </a:t>
            </a:r>
            <a:r>
              <a:rPr lang="en-CA" sz="2200" b="0" i="0" u="none" strike="noStrike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plateforme</a:t>
            </a:r>
            <a:r>
              <a:rPr lang="en-CA" sz="22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200" b="0" i="0" u="none" strike="noStrike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CA" sz="22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200" b="0" i="0" u="none" strike="noStrike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ligne</a:t>
            </a:r>
            <a:r>
              <a:rPr lang="en-CA" sz="22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9F84600-7510-6D41-95A1-5D95DFE1B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291"/>
          <a:stretch/>
        </p:blipFill>
        <p:spPr>
          <a:xfrm>
            <a:off x="-1" y="1204291"/>
            <a:ext cx="1326171" cy="9010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2D8D522-CF60-834B-ACFF-48D28E188C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79384" y="146403"/>
            <a:ext cx="414328" cy="75694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F1A7F75-1C4F-7841-A1DB-62F06FE83960}"/>
              </a:ext>
            </a:extLst>
          </p:cNvPr>
          <p:cNvSpPr/>
          <p:nvPr userDrawn="1"/>
        </p:nvSpPr>
        <p:spPr>
          <a:xfrm>
            <a:off x="0" y="6771190"/>
            <a:ext cx="12192000" cy="86810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5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B40C6C-C743-2042-A70E-B5E9DA8E04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4D835-02EE-AE40-BA68-57A052D60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4401" y="2699133"/>
            <a:ext cx="5503198" cy="14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1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E3D77C-509F-C945-B02E-4179C42583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C7FBEC-6449-150F-A634-3664C74D6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6028" y="294849"/>
            <a:ext cx="5076970" cy="3053933"/>
          </a:xfrm>
          <a:prstGeom prst="rect">
            <a:avLst/>
          </a:prstGeom>
          <a:ln>
            <a:solidFill>
              <a:srgbClr val="4B4F54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BB3989-9CD0-4592-26A7-6D1630EF2538}"/>
              </a:ext>
            </a:extLst>
          </p:cNvPr>
          <p:cNvSpPr txBox="1"/>
          <p:nvPr userDrawn="1"/>
        </p:nvSpPr>
        <p:spPr>
          <a:xfrm>
            <a:off x="7003473" y="2240786"/>
            <a:ext cx="38446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/>
              <a:t>Under the Home tab, select the drop-down button beside the New Slide menu, to access approved ICRE slides for every new slide you create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65C236-BA0F-DC1D-55D9-FF9C17E07A02}"/>
              </a:ext>
            </a:extLst>
          </p:cNvPr>
          <p:cNvSpPr txBox="1"/>
          <p:nvPr userDrawn="1"/>
        </p:nvSpPr>
        <p:spPr>
          <a:xfrm>
            <a:off x="3239623" y="5517939"/>
            <a:ext cx="307989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/>
              <a:t>Rearrange slides by dragging the slide-icons up or down. ICRE has a blue ending slide and optional black slide.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D88F3F-A8C0-865B-DC00-2447D4A9EEBA}"/>
              </a:ext>
            </a:extLst>
          </p:cNvPr>
          <p:cNvCxnSpPr>
            <a:cxnSpLocks/>
          </p:cNvCxnSpPr>
          <p:nvPr userDrawn="1"/>
        </p:nvCxnSpPr>
        <p:spPr>
          <a:xfrm flipH="1">
            <a:off x="335280" y="3647440"/>
            <a:ext cx="1148080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F39401-E27F-8FA5-E469-A054DEEE781B}"/>
              </a:ext>
            </a:extLst>
          </p:cNvPr>
          <p:cNvGrpSpPr/>
          <p:nvPr userDrawn="1"/>
        </p:nvGrpSpPr>
        <p:grpSpPr>
          <a:xfrm>
            <a:off x="2682240" y="491423"/>
            <a:ext cx="3911600" cy="2407840"/>
            <a:chOff x="2682240" y="1767840"/>
            <a:chExt cx="3911600" cy="240784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F5EDD4-30D9-A78A-E08E-F7CC0A5B58BA}"/>
                </a:ext>
              </a:extLst>
            </p:cNvPr>
            <p:cNvSpPr/>
            <p:nvPr/>
          </p:nvSpPr>
          <p:spPr>
            <a:xfrm>
              <a:off x="2966720" y="1767840"/>
              <a:ext cx="172720" cy="294640"/>
            </a:xfrm>
            <a:prstGeom prst="rect">
              <a:avLst/>
            </a:prstGeom>
            <a:solidFill>
              <a:srgbClr val="FFC000">
                <a:alpha val="3007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1DDDDF1-CD1B-7DFF-D8FA-D2F4BC8A1431}"/>
                </a:ext>
              </a:extLst>
            </p:cNvPr>
            <p:cNvSpPr/>
            <p:nvPr/>
          </p:nvSpPr>
          <p:spPr>
            <a:xfrm>
              <a:off x="2682240" y="2062480"/>
              <a:ext cx="3911600" cy="2113200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B409967-1BE6-9176-AE78-30507ABAD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846"/>
          <a:stretch/>
        </p:blipFill>
        <p:spPr>
          <a:xfrm>
            <a:off x="1596028" y="3517556"/>
            <a:ext cx="1530927" cy="3053933"/>
          </a:xfrm>
          <a:prstGeom prst="rect">
            <a:avLst/>
          </a:prstGeom>
          <a:ln>
            <a:solidFill>
              <a:srgbClr val="4B4F54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F4B61C8-CDCE-D887-07B8-157A21855582}"/>
              </a:ext>
            </a:extLst>
          </p:cNvPr>
          <p:cNvSpPr txBox="1"/>
          <p:nvPr userDrawn="1"/>
        </p:nvSpPr>
        <p:spPr>
          <a:xfrm>
            <a:off x="3239623" y="4490524"/>
            <a:ext cx="30798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/>
              <a:t>Place cursor between slides then add a new ICRE template slide</a:t>
            </a: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BF708049-34B7-7AAA-FD77-57A4DD47057A}"/>
              </a:ext>
            </a:extLst>
          </p:cNvPr>
          <p:cNvSpPr/>
          <p:nvPr userDrawn="1"/>
        </p:nvSpPr>
        <p:spPr>
          <a:xfrm>
            <a:off x="355600" y="243840"/>
            <a:ext cx="1148080" cy="497840"/>
          </a:xfrm>
          <a:custGeom>
            <a:avLst/>
            <a:gdLst>
              <a:gd name="connsiteX0" fmla="*/ 1148080 w 1148080"/>
              <a:gd name="connsiteY0" fmla="*/ 497840 h 497840"/>
              <a:gd name="connsiteX1" fmla="*/ 0 w 1148080"/>
              <a:gd name="connsiteY1" fmla="*/ 497840 h 497840"/>
              <a:gd name="connsiteX2" fmla="*/ 0 w 1148080"/>
              <a:gd name="connsiteY2" fmla="*/ 0 h 49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080" h="497840">
                <a:moveTo>
                  <a:pt x="1148080" y="497840"/>
                </a:moveTo>
                <a:lnTo>
                  <a:pt x="0" y="49784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003B5C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E1A929-ABC9-3E5F-1564-8BF9D0760486}"/>
              </a:ext>
            </a:extLst>
          </p:cNvPr>
          <p:cNvSpPr/>
          <p:nvPr userDrawn="1"/>
        </p:nvSpPr>
        <p:spPr>
          <a:xfrm>
            <a:off x="1509668" y="5370619"/>
            <a:ext cx="1345292" cy="294640"/>
          </a:xfrm>
          <a:prstGeom prst="rect">
            <a:avLst/>
          </a:prstGeom>
          <a:solidFill>
            <a:srgbClr val="FFC000">
              <a:alpha val="3007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4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EF4D-1501-1C4A-8BF2-EBF84C353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6155A-A000-4041-920D-E7EEE74DE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600"/>
              </a:spcBef>
              <a:buNone/>
              <a:defRPr/>
            </a:lvl1pPr>
            <a:lvl2pPr>
              <a:spcBef>
                <a:spcPts val="1100"/>
              </a:spcBef>
              <a:buClr>
                <a:schemeClr val="accent3"/>
              </a:buClr>
              <a:defRPr/>
            </a:lvl2pPr>
            <a:lvl3pPr>
              <a:spcBef>
                <a:spcPts val="1100"/>
              </a:spcBef>
              <a:buClr>
                <a:schemeClr val="tx2"/>
              </a:buClr>
              <a:defRPr/>
            </a:lvl3pPr>
            <a:lvl4pPr>
              <a:spcBef>
                <a:spcPts val="1100"/>
              </a:spcBef>
              <a:buClr>
                <a:schemeClr val="bg2">
                  <a:lumMod val="25000"/>
                </a:schemeClr>
              </a:buClr>
              <a:defRPr/>
            </a:lvl4pPr>
            <a:lvl5pPr>
              <a:spcBef>
                <a:spcPts val="1100"/>
              </a:spcBef>
              <a:buClr>
                <a:schemeClr val="bg2">
                  <a:lumMod val="25000"/>
                </a:schemeClr>
              </a:buClr>
              <a:defRPr/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05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EF4D-1501-1C4A-8BF2-EBF84C353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6155A-A000-4041-920D-E7EEE74DE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1100"/>
              </a:spcBef>
              <a:buClr>
                <a:schemeClr val="accent3"/>
              </a:buClr>
              <a:defRPr/>
            </a:lvl2pPr>
            <a:lvl3pPr>
              <a:spcBef>
                <a:spcPts val="1100"/>
              </a:spcBef>
              <a:buClr>
                <a:schemeClr val="tx2"/>
              </a:buClr>
              <a:defRPr/>
            </a:lvl3pPr>
            <a:lvl4pPr>
              <a:spcBef>
                <a:spcPts val="1100"/>
              </a:spcBef>
              <a:buClr>
                <a:schemeClr val="accent1"/>
              </a:buClr>
              <a:defRPr/>
            </a:lvl4pPr>
            <a:lvl5pPr>
              <a:spcBef>
                <a:spcPts val="1100"/>
              </a:spcBef>
              <a:buClr>
                <a:schemeClr val="bg2">
                  <a:lumMod val="25000"/>
                </a:schemeClr>
              </a:buClr>
              <a:defRPr/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656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5FC0-6196-894E-8A64-170C07D85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D3D25-205D-3944-962E-9CBA893081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981C5-57EC-8444-B397-BAB5AEF5D2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272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>
            <a:extLst>
              <a:ext uri="{FF2B5EF4-FFF2-40B4-BE49-F238E27FC236}">
                <a16:creationId xmlns:a16="http://schemas.microsoft.com/office/drawing/2014/main" id="{F6656D33-A89A-A641-9A96-391A8F2FC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011" y="902826"/>
            <a:ext cx="5941954" cy="2801072"/>
          </a:xfrm>
        </p:spPr>
        <p:txBody>
          <a:bodyPr/>
          <a:lstStyle/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46352B-BE40-E74F-A568-EA2C4414842C}"/>
              </a:ext>
            </a:extLst>
          </p:cNvPr>
          <p:cNvSpPr/>
          <p:nvPr userDrawn="1"/>
        </p:nvSpPr>
        <p:spPr>
          <a:xfrm>
            <a:off x="0" y="6771190"/>
            <a:ext cx="12192000" cy="86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AC62E-4379-034B-82FB-B6DC1356B6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9384" y="146403"/>
            <a:ext cx="414328" cy="756947"/>
          </a:xfrm>
          <a:prstGeom prst="rect">
            <a:avLst/>
          </a:prstGeom>
        </p:spPr>
      </p:pic>
      <p:pic>
        <p:nvPicPr>
          <p:cNvPr id="7" name="Picture 6" descr="A person with glasses and a badge on his neck&#10;&#10;Description automatically generated">
            <a:extLst>
              <a:ext uri="{FF2B5EF4-FFF2-40B4-BE49-F238E27FC236}">
                <a16:creationId xmlns:a16="http://schemas.microsoft.com/office/drawing/2014/main" id="{67E85AD7-1227-4AA9-0079-7BEB80B6FA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058" y="797858"/>
            <a:ext cx="3855359" cy="38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466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>
            <a:extLst>
              <a:ext uri="{FF2B5EF4-FFF2-40B4-BE49-F238E27FC236}">
                <a16:creationId xmlns:a16="http://schemas.microsoft.com/office/drawing/2014/main" id="{F6656D33-A89A-A641-9A96-391A8F2FC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011" y="902826"/>
            <a:ext cx="5941954" cy="2801072"/>
          </a:xfrm>
        </p:spPr>
        <p:txBody>
          <a:bodyPr/>
          <a:lstStyle/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46352B-BE40-E74F-A568-EA2C4414842C}"/>
              </a:ext>
            </a:extLst>
          </p:cNvPr>
          <p:cNvSpPr/>
          <p:nvPr userDrawn="1"/>
        </p:nvSpPr>
        <p:spPr>
          <a:xfrm>
            <a:off x="0" y="6771190"/>
            <a:ext cx="12192000" cy="86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AC62E-4379-034B-82FB-B6DC1356B6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9384" y="146403"/>
            <a:ext cx="414328" cy="756947"/>
          </a:xfrm>
          <a:prstGeom prst="rect">
            <a:avLst/>
          </a:prstGeom>
        </p:spPr>
      </p:pic>
      <p:pic>
        <p:nvPicPr>
          <p:cNvPr id="7" name="Picture 6" descr="A group of women laughing at a table with a computer&#10;&#10;Description automatically generated">
            <a:extLst>
              <a:ext uri="{FF2B5EF4-FFF2-40B4-BE49-F238E27FC236}">
                <a16:creationId xmlns:a16="http://schemas.microsoft.com/office/drawing/2014/main" id="{C1FA1110-90C4-6841-E7B9-D3B3114518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847" y="797859"/>
            <a:ext cx="3862369" cy="38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00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fili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0EBB586-04ED-284A-95FD-28A033611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9384" y="146403"/>
            <a:ext cx="414328" cy="75694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77F1E1F-70B5-7E47-AA6F-21936D43D8E0}"/>
              </a:ext>
            </a:extLst>
          </p:cNvPr>
          <p:cNvSpPr/>
          <p:nvPr userDrawn="1"/>
        </p:nvSpPr>
        <p:spPr>
          <a:xfrm>
            <a:off x="0" y="6771190"/>
            <a:ext cx="12192000" cy="86810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84DE65-BABD-8948-B89A-7DF31E04411B}"/>
              </a:ext>
            </a:extLst>
          </p:cNvPr>
          <p:cNvSpPr txBox="1"/>
          <p:nvPr userDrawn="1"/>
        </p:nvSpPr>
        <p:spPr>
          <a:xfrm>
            <a:off x="6090254" y="2588740"/>
            <a:ext cx="5279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err="1">
                <a:solidFill>
                  <a:srgbClr val="007680"/>
                </a:solidFill>
              </a:rPr>
              <a:t>J’ai</a:t>
            </a:r>
            <a:r>
              <a:rPr lang="en-US" sz="2200">
                <a:solidFill>
                  <a:srgbClr val="007680"/>
                </a:solidFill>
              </a:rPr>
              <a:t> (</a:t>
            </a:r>
            <a:r>
              <a:rPr lang="en-US" sz="2200" err="1">
                <a:solidFill>
                  <a:srgbClr val="007680"/>
                </a:solidFill>
              </a:rPr>
              <a:t>ou</a:t>
            </a:r>
            <a:r>
              <a:rPr lang="en-US" sz="2200">
                <a:solidFill>
                  <a:srgbClr val="007680"/>
                </a:solidFill>
              </a:rPr>
              <a:t> </a:t>
            </a:r>
            <a:r>
              <a:rPr lang="en-US" sz="2200" err="1">
                <a:solidFill>
                  <a:srgbClr val="007680"/>
                </a:solidFill>
              </a:rPr>
              <a:t>j’ai</a:t>
            </a:r>
            <a:r>
              <a:rPr lang="en-US" sz="2200">
                <a:solidFill>
                  <a:srgbClr val="007680"/>
                </a:solidFill>
              </a:rPr>
              <a:t> </a:t>
            </a:r>
            <a:r>
              <a:rPr lang="en-US" sz="2200" err="1">
                <a:solidFill>
                  <a:srgbClr val="007680"/>
                </a:solidFill>
              </a:rPr>
              <a:t>eu</a:t>
            </a:r>
            <a:r>
              <a:rPr lang="en-US" sz="2200">
                <a:solidFill>
                  <a:srgbClr val="007680"/>
                </a:solidFill>
              </a:rPr>
              <a:t>) </a:t>
            </a:r>
            <a:r>
              <a:rPr lang="en-US" sz="2200" err="1">
                <a:solidFill>
                  <a:srgbClr val="007680"/>
                </a:solidFill>
              </a:rPr>
              <a:t>une</a:t>
            </a:r>
            <a:r>
              <a:rPr lang="en-US" sz="2200">
                <a:solidFill>
                  <a:srgbClr val="007680"/>
                </a:solidFill>
              </a:rPr>
              <a:t> affiliation (financière </a:t>
            </a:r>
            <a:r>
              <a:rPr lang="en-US" sz="2200" err="1">
                <a:solidFill>
                  <a:srgbClr val="007680"/>
                </a:solidFill>
              </a:rPr>
              <a:t>ou</a:t>
            </a:r>
            <a:r>
              <a:rPr lang="en-US" sz="2200">
                <a:solidFill>
                  <a:srgbClr val="007680"/>
                </a:solidFill>
              </a:rPr>
              <a:t> </a:t>
            </a:r>
            <a:r>
              <a:rPr lang="en-US" sz="2200" err="1">
                <a:solidFill>
                  <a:srgbClr val="007680"/>
                </a:solidFill>
              </a:rPr>
              <a:t>autre</a:t>
            </a:r>
            <a:r>
              <a:rPr lang="en-US" sz="2200">
                <a:solidFill>
                  <a:srgbClr val="007680"/>
                </a:solidFill>
              </a:rPr>
              <a:t>) avec </a:t>
            </a:r>
            <a:r>
              <a:rPr lang="en-US" sz="2200" err="1">
                <a:solidFill>
                  <a:srgbClr val="007680"/>
                </a:solidFill>
              </a:rPr>
              <a:t>une</a:t>
            </a:r>
            <a:r>
              <a:rPr lang="en-US" sz="2200">
                <a:solidFill>
                  <a:srgbClr val="007680"/>
                </a:solidFill>
              </a:rPr>
              <a:t> </a:t>
            </a:r>
            <a:r>
              <a:rPr lang="en-US" sz="2200" err="1">
                <a:solidFill>
                  <a:srgbClr val="007680"/>
                </a:solidFill>
              </a:rPr>
              <a:t>entreprise</a:t>
            </a:r>
            <a:r>
              <a:rPr lang="en-US" sz="2200">
                <a:solidFill>
                  <a:srgbClr val="007680"/>
                </a:solidFill>
              </a:rPr>
              <a:t> </a:t>
            </a:r>
            <a:r>
              <a:rPr lang="en-US" sz="2200" err="1">
                <a:solidFill>
                  <a:srgbClr val="007680"/>
                </a:solidFill>
              </a:rPr>
              <a:t>pharmaceutique</a:t>
            </a:r>
            <a:r>
              <a:rPr lang="en-US" sz="2200">
                <a:solidFill>
                  <a:srgbClr val="007680"/>
                </a:solidFill>
              </a:rPr>
              <a:t>, un fabricant </a:t>
            </a:r>
            <a:r>
              <a:rPr lang="en-US" sz="2200" err="1">
                <a:solidFill>
                  <a:srgbClr val="007680"/>
                </a:solidFill>
              </a:rPr>
              <a:t>d’appareils</a:t>
            </a:r>
            <a:r>
              <a:rPr lang="en-US" sz="2200">
                <a:solidFill>
                  <a:srgbClr val="007680"/>
                </a:solidFill>
              </a:rPr>
              <a:t> </a:t>
            </a:r>
            <a:r>
              <a:rPr lang="en-US" sz="2200" err="1">
                <a:solidFill>
                  <a:srgbClr val="007680"/>
                </a:solidFill>
              </a:rPr>
              <a:t>médicaux</a:t>
            </a:r>
            <a:r>
              <a:rPr lang="en-US" sz="2200">
                <a:solidFill>
                  <a:srgbClr val="007680"/>
                </a:solidFill>
              </a:rPr>
              <a:t> </a:t>
            </a:r>
            <a:r>
              <a:rPr lang="en-US" sz="2200" err="1">
                <a:solidFill>
                  <a:srgbClr val="007680"/>
                </a:solidFill>
              </a:rPr>
              <a:t>ou</a:t>
            </a:r>
            <a:r>
              <a:rPr lang="en-US" sz="2200">
                <a:solidFill>
                  <a:srgbClr val="007680"/>
                </a:solidFill>
              </a:rPr>
              <a:t> un cabinet de communication.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32A7CD3-2984-144A-BD48-4234A60D9A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4747" y="3788439"/>
            <a:ext cx="2359533" cy="19781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1C6A9E8-AC8F-B44F-A609-74F3EB4DD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9505" y="1599241"/>
            <a:ext cx="1999107" cy="16177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C2A752A-CAC2-DC42-BC6C-20A5B44F4778}"/>
              </a:ext>
            </a:extLst>
          </p:cNvPr>
          <p:cNvSpPr txBox="1"/>
          <p:nvPr userDrawn="1"/>
        </p:nvSpPr>
        <p:spPr>
          <a:xfrm>
            <a:off x="1194747" y="2588740"/>
            <a:ext cx="4395826" cy="1446550"/>
          </a:xfrm>
          <a:prstGeom prst="rect">
            <a:avLst/>
          </a:prstGeom>
          <a:solidFill>
            <a:srgbClr val="007680"/>
          </a:solidFill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I have/had an affiliation (financial or otherwise) with a pharmaceutical, medical device or communications organization.</a:t>
            </a:r>
          </a:p>
        </p:txBody>
      </p:sp>
    </p:spTree>
    <p:extLst>
      <p:ext uri="{BB962C8B-B14F-4D97-AF65-F5344CB8AC3E}">
        <p14:creationId xmlns:p14="http://schemas.microsoft.com/office/powerpoint/2010/main" val="424324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fili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AB01AC4-F4CA-4442-9BCF-972AD6B24D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9505" y="1599241"/>
            <a:ext cx="1999107" cy="16177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C83DBB-50B6-EE45-B280-AA71EB20E6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4747" y="3788439"/>
            <a:ext cx="2359533" cy="1978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CFF694-6462-E64C-8846-A214001FE0C3}"/>
              </a:ext>
            </a:extLst>
          </p:cNvPr>
          <p:cNvSpPr txBox="1"/>
          <p:nvPr userDrawn="1"/>
        </p:nvSpPr>
        <p:spPr>
          <a:xfrm>
            <a:off x="1194747" y="2588740"/>
            <a:ext cx="4395826" cy="1446550"/>
          </a:xfrm>
          <a:prstGeom prst="rect">
            <a:avLst/>
          </a:prstGeom>
          <a:solidFill>
            <a:srgbClr val="007680"/>
          </a:solidFill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I do not have an affiliation (financial or otherwise) with a pharmaceutical, medical device or communications organization.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91F35-D4B4-9F4A-B45F-215929BA37EB}"/>
              </a:ext>
            </a:extLst>
          </p:cNvPr>
          <p:cNvSpPr txBox="1"/>
          <p:nvPr userDrawn="1"/>
        </p:nvSpPr>
        <p:spPr>
          <a:xfrm>
            <a:off x="6090254" y="2588740"/>
            <a:ext cx="5279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680"/>
                </a:solidFill>
              </a:rPr>
              <a:t>Je </a:t>
            </a:r>
            <a:r>
              <a:rPr lang="en-US" sz="2200" err="1">
                <a:solidFill>
                  <a:srgbClr val="007680"/>
                </a:solidFill>
              </a:rPr>
              <a:t>n’ai</a:t>
            </a:r>
            <a:r>
              <a:rPr lang="en-US" sz="2200">
                <a:solidFill>
                  <a:srgbClr val="007680"/>
                </a:solidFill>
              </a:rPr>
              <a:t> </a:t>
            </a:r>
            <a:r>
              <a:rPr lang="en-US" sz="2200" err="1">
                <a:solidFill>
                  <a:srgbClr val="007680"/>
                </a:solidFill>
              </a:rPr>
              <a:t>aucune</a:t>
            </a:r>
            <a:r>
              <a:rPr lang="en-US" sz="2200">
                <a:solidFill>
                  <a:srgbClr val="007680"/>
                </a:solidFill>
              </a:rPr>
              <a:t> affiliation (financière </a:t>
            </a:r>
            <a:r>
              <a:rPr lang="en-US" sz="2200" err="1">
                <a:solidFill>
                  <a:srgbClr val="007680"/>
                </a:solidFill>
              </a:rPr>
              <a:t>ou</a:t>
            </a:r>
            <a:r>
              <a:rPr lang="en-US" sz="2200">
                <a:solidFill>
                  <a:srgbClr val="007680"/>
                </a:solidFill>
              </a:rPr>
              <a:t> </a:t>
            </a:r>
            <a:r>
              <a:rPr lang="en-US" sz="2200" err="1">
                <a:solidFill>
                  <a:srgbClr val="007680"/>
                </a:solidFill>
              </a:rPr>
              <a:t>autre</a:t>
            </a:r>
            <a:r>
              <a:rPr lang="en-US" sz="2200">
                <a:solidFill>
                  <a:srgbClr val="007680"/>
                </a:solidFill>
              </a:rPr>
              <a:t>) avec </a:t>
            </a:r>
            <a:r>
              <a:rPr lang="en-US" sz="2200" err="1">
                <a:solidFill>
                  <a:srgbClr val="007680"/>
                </a:solidFill>
              </a:rPr>
              <a:t>une</a:t>
            </a:r>
            <a:r>
              <a:rPr lang="en-US" sz="2200">
                <a:solidFill>
                  <a:srgbClr val="007680"/>
                </a:solidFill>
              </a:rPr>
              <a:t> </a:t>
            </a:r>
            <a:r>
              <a:rPr lang="en-US" sz="2200" err="1">
                <a:solidFill>
                  <a:srgbClr val="007680"/>
                </a:solidFill>
              </a:rPr>
              <a:t>entreprise</a:t>
            </a:r>
            <a:r>
              <a:rPr lang="en-US" sz="2200">
                <a:solidFill>
                  <a:srgbClr val="007680"/>
                </a:solidFill>
              </a:rPr>
              <a:t> </a:t>
            </a:r>
            <a:r>
              <a:rPr lang="en-US" sz="2200" err="1">
                <a:solidFill>
                  <a:srgbClr val="007680"/>
                </a:solidFill>
              </a:rPr>
              <a:t>pharmaceutique</a:t>
            </a:r>
            <a:r>
              <a:rPr lang="en-US" sz="2200">
                <a:solidFill>
                  <a:srgbClr val="007680"/>
                </a:solidFill>
              </a:rPr>
              <a:t>, un fabricant </a:t>
            </a:r>
            <a:r>
              <a:rPr lang="en-US" sz="2200" err="1">
                <a:solidFill>
                  <a:srgbClr val="007680"/>
                </a:solidFill>
              </a:rPr>
              <a:t>d’appareils</a:t>
            </a:r>
            <a:r>
              <a:rPr lang="en-US" sz="2200">
                <a:solidFill>
                  <a:srgbClr val="007680"/>
                </a:solidFill>
              </a:rPr>
              <a:t> </a:t>
            </a:r>
            <a:r>
              <a:rPr lang="en-US" sz="2200" err="1">
                <a:solidFill>
                  <a:srgbClr val="007680"/>
                </a:solidFill>
              </a:rPr>
              <a:t>médicaux</a:t>
            </a:r>
            <a:r>
              <a:rPr lang="en-US" sz="2200">
                <a:solidFill>
                  <a:srgbClr val="007680"/>
                </a:solidFill>
              </a:rPr>
              <a:t> </a:t>
            </a:r>
            <a:r>
              <a:rPr lang="en-US" sz="2200" err="1">
                <a:solidFill>
                  <a:srgbClr val="007680"/>
                </a:solidFill>
              </a:rPr>
              <a:t>ou</a:t>
            </a:r>
            <a:r>
              <a:rPr lang="en-US" sz="2200">
                <a:solidFill>
                  <a:srgbClr val="007680"/>
                </a:solidFill>
              </a:rPr>
              <a:t> un cabinet de communication. 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263A763-AF12-7043-8E22-2B7094D4F9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79384" y="146403"/>
            <a:ext cx="414328" cy="75694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8A4C298-8F60-5F4A-A3C7-A53ED09BDBE0}"/>
              </a:ext>
            </a:extLst>
          </p:cNvPr>
          <p:cNvSpPr/>
          <p:nvPr userDrawn="1"/>
        </p:nvSpPr>
        <p:spPr>
          <a:xfrm>
            <a:off x="0" y="6771190"/>
            <a:ext cx="12192000" cy="86810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D6D8F-B1D3-FA4A-9E16-E45F5D59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05931-36CF-BD4A-BA02-41FF3A41C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8F8C66-7A30-6D43-94F4-A2A315E28EC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82226" y="149141"/>
            <a:ext cx="414328" cy="7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2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0" r:id="rId3"/>
    <p:sldLayoutId id="2147483650" r:id="rId4"/>
    <p:sldLayoutId id="2147483652" r:id="rId5"/>
    <p:sldLayoutId id="2147483670" r:id="rId6"/>
    <p:sldLayoutId id="2147483671" r:id="rId7"/>
    <p:sldLayoutId id="2147483662" r:id="rId8"/>
    <p:sldLayoutId id="2147483669" r:id="rId9"/>
    <p:sldLayoutId id="2147483666" r:id="rId10"/>
    <p:sldLayoutId id="2147483667" r:id="rId11"/>
    <p:sldLayoutId id="2147483661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1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1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100"/>
        </a:spcBef>
        <a:buClr>
          <a:schemeClr val="accent1"/>
        </a:buClr>
        <a:buSzPct val="90000"/>
        <a:buFont typeface="Courier New" panose="02070309020205020404" pitchFamily="49" charset="0"/>
        <a:buChar char="o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100"/>
        </a:spcBef>
        <a:buFont typeface="System Font Regular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8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D744967-326D-8DFA-239D-E5994CB3C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C2747-9AFC-3F7B-C1C3-0A20846FEA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8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5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DEC6-089A-0A01-9581-7A617146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088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9773-105B-3ECF-F802-5280555B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358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7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37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oyal College">
      <a:dk1>
        <a:sysClr val="windowText" lastClr="000000"/>
      </a:dk1>
      <a:lt1>
        <a:srgbClr val="FFFFFF"/>
      </a:lt1>
      <a:dk2>
        <a:srgbClr val="003A5B"/>
      </a:dk2>
      <a:lt2>
        <a:srgbClr val="E7E6E6"/>
      </a:lt2>
      <a:accent1>
        <a:srgbClr val="007680"/>
      </a:accent1>
      <a:accent2>
        <a:srgbClr val="4B4F54"/>
      </a:accent2>
      <a:accent3>
        <a:srgbClr val="9A3324"/>
      </a:accent3>
      <a:accent4>
        <a:srgbClr val="FFCD00"/>
      </a:accent4>
      <a:accent5>
        <a:srgbClr val="00A3AD"/>
      </a:accent5>
      <a:accent6>
        <a:srgbClr val="671E75"/>
      </a:accent6>
      <a:hlink>
        <a:srgbClr val="003B5C"/>
      </a:hlink>
      <a:folHlink>
        <a:srgbClr val="0076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re-2023-e-d3 - in progress" id="{244DF0F2-509C-2140-BC55-A8EBD9B9BB48}" vid="{968DE1F4-2C30-224E-813E-5378A4B8A1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7170D329B0749B238E6043B2A6345" ma:contentTypeVersion="20" ma:contentTypeDescription="Create a new document." ma:contentTypeScope="" ma:versionID="06c64ec0a559c3e00db2265d7cc81978">
  <xsd:schema xmlns:xsd="http://www.w3.org/2001/XMLSchema" xmlns:xs="http://www.w3.org/2001/XMLSchema" xmlns:p="http://schemas.microsoft.com/office/2006/metadata/properties" xmlns:ns1="http://schemas.microsoft.com/sharepoint/v3" xmlns:ns2="83096eb0-bbca-4af6-ae77-5c5abbe57302" xmlns:ns3="f83c225c-403b-49bb-8ca5-b6a8c0bee3af" targetNamespace="http://schemas.microsoft.com/office/2006/metadata/properties" ma:root="true" ma:fieldsID="6f3d2ad23f24faa6e90b8e18d264bbc7" ns1:_="" ns2:_="" ns3:_="">
    <xsd:import namespace="http://schemas.microsoft.com/sharepoint/v3"/>
    <xsd:import namespace="83096eb0-bbca-4af6-ae77-5c5abbe57302"/>
    <xsd:import namespace="f83c225c-403b-49bb-8ca5-b6a8c0bee3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96eb0-bbca-4af6-ae77-5c5abbe57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b2b59f1-6326-4b67-b875-8bea77b70d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c225c-403b-49bb-8ca5-b6a8c0bee3af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417bafc-eef5-4272-b01d-d8f6f25294c3}" ma:internalName="TaxCatchAll" ma:showField="CatchAllData" ma:web="f83c225c-403b-49bb-8ca5-b6a8c0bee3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83c225c-403b-49bb-8ca5-b6a8c0bee3af">
      <UserInfo>
        <DisplayName>Kerr, Jillian</DisplayName>
        <AccountId>17</AccountId>
        <AccountType/>
      </UserInfo>
      <UserInfo>
        <DisplayName>Harding, Alyssa</DisplayName>
        <AccountId>15</AccountId>
        <AccountType/>
      </UserInfo>
    </SharedWithUsers>
    <_ip_UnifiedCompliancePolicyUIAction xmlns="http://schemas.microsoft.com/sharepoint/v3" xsi:nil="true"/>
    <TaxCatchAll xmlns="f83c225c-403b-49bb-8ca5-b6a8c0bee3af" xsi:nil="true"/>
    <_ip_UnifiedCompliancePolicyProperties xmlns="http://schemas.microsoft.com/sharepoint/v3" xsi:nil="true"/>
    <lcf76f155ced4ddcb4097134ff3c332f xmlns="83096eb0-bbca-4af6-ae77-5c5abbe573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92E4A9-835B-4887-90F3-B7D582C4DB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E14774-9B76-4446-8D22-DA6659432977}">
  <ds:schemaRefs>
    <ds:schemaRef ds:uri="83096eb0-bbca-4af6-ae77-5c5abbe57302"/>
    <ds:schemaRef ds:uri="f83c225c-403b-49bb-8ca5-b6a8c0bee3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B1C14C-C8A7-4F27-B98F-F8A3ADE5D7C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Hammell, Jeff</dc:creator>
  <cp:revision>1</cp:revision>
  <dcterms:created xsi:type="dcterms:W3CDTF">2023-09-06T20:15:41Z</dcterms:created>
  <dcterms:modified xsi:type="dcterms:W3CDTF">2024-04-10T14:28:51Z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0x01010020F7170D329B0749B238E6043B2A6345</vt:lpwstr>
  </property>
</Properties>
</file>