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3"/>
  </p:sldMasterIdLst>
  <p:notesMasterIdLst>
    <p:notesMasterId r:id="rId12"/>
  </p:notesMasterIdLst>
  <p:sldIdLst>
    <p:sldId id="257" r:id="rId4"/>
    <p:sldId id="256" r:id="rId5"/>
    <p:sldId id="260" r:id="rId6"/>
    <p:sldId id="261" r:id="rId7"/>
    <p:sldId id="262" r:id="rId8"/>
    <p:sldId id="263" r:id="rId9"/>
    <p:sldId id="259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5C"/>
    <a:srgbClr val="4B4F54"/>
    <a:srgbClr val="9A3324"/>
    <a:srgbClr val="007680"/>
    <a:srgbClr val="00A3AD"/>
    <a:srgbClr val="671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2108ED-6ADF-E0C7-1506-5816B80E9FF8}" v="1" dt="2024-04-10T14:13:31.462"/>
    <p1510:client id="{C4B7B2B6-91EF-4EEC-AC56-C7FA750C85BF}" v="4" dt="2024-04-10T14:40:48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3"/>
    <p:restoredTop sz="94638"/>
  </p:normalViewPr>
  <p:slideViewPr>
    <p:cSldViewPr snapToGrid="0" snapToObjects="1">
      <p:cViewPr varScale="1">
        <p:scale>
          <a:sx n="110" d="100"/>
          <a:sy n="110" d="100"/>
        </p:scale>
        <p:origin x="7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2A69E-8F97-A349-9B8A-A00E6249AC0C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E6494-AFFC-FE46-8CA3-2FC26414D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5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omen sitting at a table&#10;&#10;Description automatically generated">
            <a:extLst>
              <a:ext uri="{FF2B5EF4-FFF2-40B4-BE49-F238E27FC236}">
                <a16:creationId xmlns:a16="http://schemas.microsoft.com/office/drawing/2014/main" id="{E8F65239-0FDB-2EE3-2ED6-D1F7767906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53" t="11233" b="118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FB839D30-98B6-3441-A17A-B9DF8F899D57}"/>
              </a:ext>
            </a:extLst>
          </p:cNvPr>
          <p:cNvSpPr/>
          <p:nvPr userDrawn="1"/>
        </p:nvSpPr>
        <p:spPr>
          <a:xfrm>
            <a:off x="-5651" y="4139863"/>
            <a:ext cx="12197651" cy="2718137"/>
          </a:xfrm>
          <a:custGeom>
            <a:avLst/>
            <a:gdLst>
              <a:gd name="connsiteX0" fmla="*/ 0 w 12197651"/>
              <a:gd name="connsiteY0" fmla="*/ 0 h 2718137"/>
              <a:gd name="connsiteX1" fmla="*/ 12197651 w 12197651"/>
              <a:gd name="connsiteY1" fmla="*/ 0 h 2718137"/>
              <a:gd name="connsiteX2" fmla="*/ 12197651 w 12197651"/>
              <a:gd name="connsiteY2" fmla="*/ 955 h 2718137"/>
              <a:gd name="connsiteX3" fmla="*/ 11302 w 12197651"/>
              <a:gd name="connsiteY3" fmla="*/ 955 h 2718137"/>
              <a:gd name="connsiteX4" fmla="*/ 11493038 w 12197651"/>
              <a:gd name="connsiteY4" fmla="*/ 807342 h 2718137"/>
              <a:gd name="connsiteX5" fmla="*/ 12197651 w 12197651"/>
              <a:gd name="connsiteY5" fmla="*/ 938142 h 2718137"/>
              <a:gd name="connsiteX6" fmla="*/ 12197651 w 12197651"/>
              <a:gd name="connsiteY6" fmla="*/ 2718137 h 2718137"/>
              <a:gd name="connsiteX7" fmla="*/ 0 w 12197651"/>
              <a:gd name="connsiteY7" fmla="*/ 2718137 h 271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7651" h="2718137">
                <a:moveTo>
                  <a:pt x="0" y="0"/>
                </a:moveTo>
                <a:lnTo>
                  <a:pt x="12197651" y="0"/>
                </a:lnTo>
                <a:lnTo>
                  <a:pt x="12197651" y="955"/>
                </a:lnTo>
                <a:lnTo>
                  <a:pt x="11302" y="955"/>
                </a:lnTo>
                <a:cubicBezTo>
                  <a:pt x="3896312" y="-5884"/>
                  <a:pt x="7911918" y="178150"/>
                  <a:pt x="11493038" y="807342"/>
                </a:cubicBezTo>
                <a:lnTo>
                  <a:pt x="12197651" y="938142"/>
                </a:lnTo>
                <a:lnTo>
                  <a:pt x="12197651" y="2718137"/>
                </a:lnTo>
                <a:lnTo>
                  <a:pt x="0" y="2718137"/>
                </a:lnTo>
                <a:close/>
              </a:path>
            </a:pathLst>
          </a:custGeom>
          <a:solidFill>
            <a:srgbClr val="007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D2A8A1-3DC5-944C-BB44-8FDD9D291D10}"/>
              </a:ext>
            </a:extLst>
          </p:cNvPr>
          <p:cNvSpPr/>
          <p:nvPr userDrawn="1"/>
        </p:nvSpPr>
        <p:spPr>
          <a:xfrm>
            <a:off x="0" y="3202582"/>
            <a:ext cx="12192000" cy="93823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3E52D8-2E03-9741-B082-2C6B527757EF}"/>
              </a:ext>
            </a:extLst>
          </p:cNvPr>
          <p:cNvSpPr/>
          <p:nvPr userDrawn="1"/>
        </p:nvSpPr>
        <p:spPr>
          <a:xfrm>
            <a:off x="0" y="4140636"/>
            <a:ext cx="12192000" cy="938419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007680">
              <a:alpha val="8013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D948549B-AB4C-5744-BCCE-A4DFF47BF8D6}"/>
              </a:ext>
            </a:extLst>
          </p:cNvPr>
          <p:cNvSpPr/>
          <p:nvPr userDrawn="1"/>
        </p:nvSpPr>
        <p:spPr>
          <a:xfrm flipV="1">
            <a:off x="2400" y="2262209"/>
            <a:ext cx="12189600" cy="939600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08D59-5533-984A-ABC7-8D0F7571CAF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384" y="4561171"/>
            <a:ext cx="5606167" cy="1638827"/>
          </a:xfrm>
          <a:prstGeom prst="rect">
            <a:avLst/>
          </a:prstGeom>
          <a:noFill/>
          <a:effectLst/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DD9E0-B3ED-724F-9028-69BE23880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383" y="2443360"/>
            <a:ext cx="10650394" cy="1697458"/>
          </a:xfrm>
          <a:prstGeom prst="rect">
            <a:avLst/>
          </a:prstGeom>
          <a:noFill/>
          <a:effectLst>
            <a:outerShdw blurRad="63500" sx="101000" sy="101000" algn="ctr" rotWithShape="0">
              <a:prstClr val="black">
                <a:alpha val="32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5400" baseline="0">
                <a:solidFill>
                  <a:srgbClr val="003B5C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0753D61-DF54-C048-83C6-24FEA3EB430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6758602"/>
              </p:ext>
            </p:extLst>
          </p:nvPr>
        </p:nvGraphicFramePr>
        <p:xfrm>
          <a:off x="9118709" y="436745"/>
          <a:ext cx="1989067" cy="911520"/>
        </p:xfrm>
        <a:graphic>
          <a:graphicData uri="http://schemas.openxmlformats.org/drawingml/2006/table">
            <a:tbl>
              <a:tblPr firstRow="1" bandRow="1">
                <a:effectLst>
                  <a:outerShdw blurRad="508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597915856"/>
                    </a:ext>
                  </a:extLst>
                </a:gridCol>
                <a:gridCol w="1783667">
                  <a:extLst>
                    <a:ext uri="{9D8B030D-6E8A-4147-A177-3AD203B41FA5}">
                      <a16:colId xmlns:a16="http://schemas.microsoft.com/office/drawing/2014/main" val="1225929275"/>
                    </a:ext>
                  </a:extLst>
                </a:gridCol>
              </a:tblGrid>
              <a:tr h="908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90000" marB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Program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Administrators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Conference</a:t>
                      </a:r>
                    </a:p>
                  </a:txBody>
                  <a:tcPr marL="90000" marR="90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1568"/>
                  </a:ext>
                </a:extLst>
              </a:tr>
            </a:tbl>
          </a:graphicData>
        </a:graphic>
      </p:graphicFrame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7FB5BE7-5FD5-9242-8A78-EE3B5CE05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9148" y="5359565"/>
            <a:ext cx="3933856" cy="94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3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B40C6C-C743-2042-A70E-B5E9DA8E04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D5BAC4-813B-6B49-8272-8DD1CD31EDE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78233521"/>
              </p:ext>
            </p:extLst>
          </p:nvPr>
        </p:nvGraphicFramePr>
        <p:xfrm>
          <a:off x="6581951" y="2973240"/>
          <a:ext cx="1989067" cy="911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597915856"/>
                    </a:ext>
                  </a:extLst>
                </a:gridCol>
                <a:gridCol w="1783667">
                  <a:extLst>
                    <a:ext uri="{9D8B030D-6E8A-4147-A177-3AD203B41FA5}">
                      <a16:colId xmlns:a16="http://schemas.microsoft.com/office/drawing/2014/main" val="1225929275"/>
                    </a:ext>
                  </a:extLst>
                </a:gridCol>
              </a:tblGrid>
              <a:tr h="908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90000" marB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Program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Administrators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Conference</a:t>
                      </a:r>
                    </a:p>
                  </a:txBody>
                  <a:tcPr marL="90000" marR="90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1568"/>
                  </a:ext>
                </a:extLst>
              </a:tr>
            </a:tbl>
          </a:graphicData>
        </a:graphic>
      </p:graphicFrame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DA20C0-F5B7-8A4D-993D-93E5665BB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9185"/>
          <a:stretch/>
        </p:blipFill>
        <p:spPr>
          <a:xfrm>
            <a:off x="3262987" y="2770637"/>
            <a:ext cx="3318964" cy="13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E3D77C-509F-C945-B02E-4179C42583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C14605-2DCE-91B1-67E7-B71B16447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6028" y="294849"/>
            <a:ext cx="5076970" cy="3053933"/>
          </a:xfrm>
          <a:prstGeom prst="rect">
            <a:avLst/>
          </a:prstGeom>
          <a:ln>
            <a:solidFill>
              <a:srgbClr val="4B4F5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463028-4F72-CBF5-42D6-9D39751B1915}"/>
              </a:ext>
            </a:extLst>
          </p:cNvPr>
          <p:cNvSpPr txBox="1"/>
          <p:nvPr userDrawn="1"/>
        </p:nvSpPr>
        <p:spPr>
          <a:xfrm>
            <a:off x="7003473" y="2240786"/>
            <a:ext cx="38446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Under the Home tab, select the drop-down button beside the New Slide menu, to access approved slides for every new slide you create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AA024-1606-80CF-9AE3-D890C71E09C2}"/>
              </a:ext>
            </a:extLst>
          </p:cNvPr>
          <p:cNvSpPr txBox="1"/>
          <p:nvPr userDrawn="1"/>
        </p:nvSpPr>
        <p:spPr>
          <a:xfrm>
            <a:off x="3239623" y="5517939"/>
            <a:ext cx="499860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Rearrange slides by dragging the slide-icons up or down. The Program Administrators Conference has a blue ending slide.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8935C03-E1DE-EBC2-370C-1ED750274AB8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280" y="3647440"/>
            <a:ext cx="1148080" cy="0"/>
          </a:xfrm>
          <a:prstGeom prst="straightConnector1">
            <a:avLst/>
          </a:prstGeom>
          <a:ln w="222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DC42691-DB73-E818-FB7F-7E70A5CA8C93}"/>
              </a:ext>
            </a:extLst>
          </p:cNvPr>
          <p:cNvGrpSpPr/>
          <p:nvPr userDrawn="1"/>
        </p:nvGrpSpPr>
        <p:grpSpPr>
          <a:xfrm>
            <a:off x="2682240" y="491423"/>
            <a:ext cx="3911600" cy="2407840"/>
            <a:chOff x="2682240" y="1767840"/>
            <a:chExt cx="3911600" cy="24078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A9E034-3A32-C035-3CA8-2762CD774941}"/>
                </a:ext>
              </a:extLst>
            </p:cNvPr>
            <p:cNvSpPr/>
            <p:nvPr/>
          </p:nvSpPr>
          <p:spPr>
            <a:xfrm>
              <a:off x="2966720" y="1767840"/>
              <a:ext cx="172720" cy="294640"/>
            </a:xfrm>
            <a:prstGeom prst="rect">
              <a:avLst/>
            </a:prstGeom>
            <a:solidFill>
              <a:srgbClr val="FFC000">
                <a:alpha val="3007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0E7D98C-6F28-7B58-8418-C9E35011DD98}"/>
                </a:ext>
              </a:extLst>
            </p:cNvPr>
            <p:cNvSpPr/>
            <p:nvPr/>
          </p:nvSpPr>
          <p:spPr>
            <a:xfrm>
              <a:off x="2682240" y="2062480"/>
              <a:ext cx="3911600" cy="2113200"/>
            </a:xfrm>
            <a:prstGeom prst="rect">
              <a:avLst/>
            </a:prstGeom>
            <a:solidFill>
              <a:srgbClr val="FFC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DE795428-C653-0226-8923-1B3C9ECE2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9846"/>
          <a:stretch/>
        </p:blipFill>
        <p:spPr>
          <a:xfrm>
            <a:off x="1596028" y="3517556"/>
            <a:ext cx="1530927" cy="3053933"/>
          </a:xfrm>
          <a:prstGeom prst="rect">
            <a:avLst/>
          </a:prstGeom>
          <a:ln>
            <a:solidFill>
              <a:srgbClr val="4B4F54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720A7C-2DD9-A05B-277F-E46B6CE5DFB7}"/>
              </a:ext>
            </a:extLst>
          </p:cNvPr>
          <p:cNvSpPr txBox="1"/>
          <p:nvPr userDrawn="1"/>
        </p:nvSpPr>
        <p:spPr>
          <a:xfrm>
            <a:off x="3239623" y="4490524"/>
            <a:ext cx="30798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Place cursor between slides then add a new template slide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B94F5C7-437C-3319-F54E-608338719928}"/>
              </a:ext>
            </a:extLst>
          </p:cNvPr>
          <p:cNvSpPr/>
          <p:nvPr userDrawn="1"/>
        </p:nvSpPr>
        <p:spPr>
          <a:xfrm>
            <a:off x="355600" y="243840"/>
            <a:ext cx="1148080" cy="497840"/>
          </a:xfrm>
          <a:custGeom>
            <a:avLst/>
            <a:gdLst>
              <a:gd name="connsiteX0" fmla="*/ 1148080 w 1148080"/>
              <a:gd name="connsiteY0" fmla="*/ 497840 h 497840"/>
              <a:gd name="connsiteX1" fmla="*/ 0 w 1148080"/>
              <a:gd name="connsiteY1" fmla="*/ 497840 h 497840"/>
              <a:gd name="connsiteX2" fmla="*/ 0 w 1148080"/>
              <a:gd name="connsiteY2" fmla="*/ 0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080" h="497840">
                <a:moveTo>
                  <a:pt x="1148080" y="497840"/>
                </a:moveTo>
                <a:lnTo>
                  <a:pt x="0" y="49784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003B5C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D43EB2-7330-2795-63CC-CC18D1D604AD}"/>
              </a:ext>
            </a:extLst>
          </p:cNvPr>
          <p:cNvSpPr/>
          <p:nvPr userDrawn="1"/>
        </p:nvSpPr>
        <p:spPr>
          <a:xfrm>
            <a:off x="1509668" y="5370619"/>
            <a:ext cx="1345292" cy="294640"/>
          </a:xfrm>
          <a:prstGeom prst="rect">
            <a:avLst/>
          </a:prstGeom>
          <a:solidFill>
            <a:srgbClr val="FFC000">
              <a:alpha val="3007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6C62BC-EFAB-540F-B237-83F823834013}"/>
              </a:ext>
            </a:extLst>
          </p:cNvPr>
          <p:cNvSpPr txBox="1"/>
          <p:nvPr userDrawn="1"/>
        </p:nvSpPr>
        <p:spPr>
          <a:xfrm>
            <a:off x="7003473" y="294849"/>
            <a:ext cx="46849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i="1" dirty="0"/>
              <a:t>Screenshots are samples only and do not represent content</a:t>
            </a:r>
          </a:p>
        </p:txBody>
      </p:sp>
    </p:spTree>
    <p:extLst>
      <p:ext uri="{BB962C8B-B14F-4D97-AF65-F5344CB8AC3E}">
        <p14:creationId xmlns:p14="http://schemas.microsoft.com/office/powerpoint/2010/main" val="5851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tables&#10;&#10;Description automatically generated">
            <a:extLst>
              <a:ext uri="{FF2B5EF4-FFF2-40B4-BE49-F238E27FC236}">
                <a16:creationId xmlns:a16="http://schemas.microsoft.com/office/drawing/2014/main" id="{B3ABE6D0-9D03-91F6-A3E7-39866C26B2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96"/>
          <a:stretch/>
        </p:blipFill>
        <p:spPr>
          <a:xfrm>
            <a:off x="0" y="-1"/>
            <a:ext cx="12192000" cy="5906707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C2D4E1CD-72D6-6C44-8F0C-E3ED6D2A50D0}"/>
              </a:ext>
            </a:extLst>
          </p:cNvPr>
          <p:cNvSpPr/>
          <p:nvPr userDrawn="1"/>
        </p:nvSpPr>
        <p:spPr>
          <a:xfrm>
            <a:off x="0" y="4876617"/>
            <a:ext cx="12192000" cy="1981383"/>
          </a:xfrm>
          <a:custGeom>
            <a:avLst/>
            <a:gdLst>
              <a:gd name="connsiteX0" fmla="*/ 0 w 12192000"/>
              <a:gd name="connsiteY0" fmla="*/ 183 h 1981383"/>
              <a:gd name="connsiteX1" fmla="*/ 12192000 w 12192000"/>
              <a:gd name="connsiteY1" fmla="*/ 938419 h 1981383"/>
              <a:gd name="connsiteX2" fmla="*/ 12192000 w 12192000"/>
              <a:gd name="connsiteY2" fmla="*/ 1981383 h 1981383"/>
              <a:gd name="connsiteX3" fmla="*/ 0 w 12192000"/>
              <a:gd name="connsiteY3" fmla="*/ 1981383 h 1981383"/>
              <a:gd name="connsiteX4" fmla="*/ 0 w 12192000"/>
              <a:gd name="connsiteY4" fmla="*/ 0 h 1981383"/>
              <a:gd name="connsiteX5" fmla="*/ 12192000 w 12192000"/>
              <a:gd name="connsiteY5" fmla="*/ 0 h 1981383"/>
              <a:gd name="connsiteX6" fmla="*/ 12192000 w 12192000"/>
              <a:gd name="connsiteY6" fmla="*/ 183 h 1981383"/>
              <a:gd name="connsiteX7" fmla="*/ 0 w 12192000"/>
              <a:gd name="connsiteY7" fmla="*/ 183 h 198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81383">
                <a:moveTo>
                  <a:pt x="0" y="183"/>
                </a:moveTo>
                <a:cubicBezTo>
                  <a:pt x="4144010" y="-7112"/>
                  <a:pt x="8436610" y="202764"/>
                  <a:pt x="12192000" y="938419"/>
                </a:cubicBezTo>
                <a:lnTo>
                  <a:pt x="12192000" y="1981383"/>
                </a:lnTo>
                <a:lnTo>
                  <a:pt x="0" y="198138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83"/>
                </a:lnTo>
                <a:lnTo>
                  <a:pt x="0" y="183"/>
                </a:lnTo>
                <a:close/>
              </a:path>
            </a:pathLst>
          </a:custGeom>
          <a:solidFill>
            <a:srgbClr val="003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9FF7C-0824-D441-9C0D-F492BDA7304A}"/>
              </a:ext>
            </a:extLst>
          </p:cNvPr>
          <p:cNvSpPr/>
          <p:nvPr userDrawn="1"/>
        </p:nvSpPr>
        <p:spPr>
          <a:xfrm>
            <a:off x="0" y="3938563"/>
            <a:ext cx="12192000" cy="938236"/>
          </a:xfrm>
          <a:prstGeom prst="rect">
            <a:avLst/>
          </a:prstGeom>
          <a:solidFill>
            <a:schemeClr val="bg1">
              <a:alpha val="69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1E269B-7156-7449-A192-BBA7188DA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7790"/>
            <a:ext cx="10515600" cy="836438"/>
          </a:xfrm>
        </p:spPr>
        <p:txBody>
          <a:bodyPr/>
          <a:lstStyle>
            <a:lvl1pPr>
              <a:defRPr>
                <a:solidFill>
                  <a:srgbClr val="003B5C"/>
                </a:solidFill>
              </a:defRPr>
            </a:lvl1pPr>
          </a:lstStyle>
          <a:p>
            <a:r>
              <a:rPr lang="en-US" dirty="0"/>
              <a:t>Section – photo divider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C359D33-89C4-5B45-B741-9F8100287A78}"/>
              </a:ext>
            </a:extLst>
          </p:cNvPr>
          <p:cNvSpPr/>
          <p:nvPr userDrawn="1"/>
        </p:nvSpPr>
        <p:spPr>
          <a:xfrm>
            <a:off x="0" y="4876617"/>
            <a:ext cx="12192000" cy="938419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9A3324">
              <a:alpha val="4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8F37C32-0474-B349-9F0F-3A6D5C92CF88}"/>
              </a:ext>
            </a:extLst>
          </p:cNvPr>
          <p:cNvSpPr/>
          <p:nvPr userDrawn="1"/>
        </p:nvSpPr>
        <p:spPr>
          <a:xfrm flipV="1">
            <a:off x="0" y="2992790"/>
            <a:ext cx="12192000" cy="943200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chemeClr val="bg1">
              <a:alpha val="697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7C90725-3FC2-288F-0F5E-03D33ED7D63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60929116"/>
              </p:ext>
            </p:extLst>
          </p:nvPr>
        </p:nvGraphicFramePr>
        <p:xfrm>
          <a:off x="838200" y="5345826"/>
          <a:ext cx="1989067" cy="911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597915856"/>
                    </a:ext>
                  </a:extLst>
                </a:gridCol>
                <a:gridCol w="1783667">
                  <a:extLst>
                    <a:ext uri="{9D8B030D-6E8A-4147-A177-3AD203B41FA5}">
                      <a16:colId xmlns:a16="http://schemas.microsoft.com/office/drawing/2014/main" val="1225929275"/>
                    </a:ext>
                  </a:extLst>
                </a:gridCol>
              </a:tblGrid>
              <a:tr h="908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90000" marB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Program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Administrators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Conference</a:t>
                      </a:r>
                    </a:p>
                  </a:txBody>
                  <a:tcPr marL="90000" marR="90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35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C2D4E1CD-72D6-6C44-8F0C-E3ED6D2A50D0}"/>
              </a:ext>
            </a:extLst>
          </p:cNvPr>
          <p:cNvSpPr/>
          <p:nvPr userDrawn="1"/>
        </p:nvSpPr>
        <p:spPr>
          <a:xfrm>
            <a:off x="0" y="4876617"/>
            <a:ext cx="12192000" cy="1981383"/>
          </a:xfrm>
          <a:custGeom>
            <a:avLst/>
            <a:gdLst>
              <a:gd name="connsiteX0" fmla="*/ 0 w 12192000"/>
              <a:gd name="connsiteY0" fmla="*/ 183 h 1981383"/>
              <a:gd name="connsiteX1" fmla="*/ 12192000 w 12192000"/>
              <a:gd name="connsiteY1" fmla="*/ 938419 h 1981383"/>
              <a:gd name="connsiteX2" fmla="*/ 12192000 w 12192000"/>
              <a:gd name="connsiteY2" fmla="*/ 1981383 h 1981383"/>
              <a:gd name="connsiteX3" fmla="*/ 0 w 12192000"/>
              <a:gd name="connsiteY3" fmla="*/ 1981383 h 1981383"/>
              <a:gd name="connsiteX4" fmla="*/ 0 w 12192000"/>
              <a:gd name="connsiteY4" fmla="*/ 0 h 1981383"/>
              <a:gd name="connsiteX5" fmla="*/ 12192000 w 12192000"/>
              <a:gd name="connsiteY5" fmla="*/ 0 h 1981383"/>
              <a:gd name="connsiteX6" fmla="*/ 12192000 w 12192000"/>
              <a:gd name="connsiteY6" fmla="*/ 183 h 1981383"/>
              <a:gd name="connsiteX7" fmla="*/ 0 w 12192000"/>
              <a:gd name="connsiteY7" fmla="*/ 183 h 198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81383">
                <a:moveTo>
                  <a:pt x="0" y="183"/>
                </a:moveTo>
                <a:cubicBezTo>
                  <a:pt x="4144010" y="-7112"/>
                  <a:pt x="8436610" y="202764"/>
                  <a:pt x="12192000" y="938419"/>
                </a:cubicBezTo>
                <a:lnTo>
                  <a:pt x="12192000" y="1981383"/>
                </a:lnTo>
                <a:lnTo>
                  <a:pt x="0" y="198138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83"/>
                </a:lnTo>
                <a:lnTo>
                  <a:pt x="0" y="183"/>
                </a:lnTo>
                <a:close/>
              </a:path>
            </a:pathLst>
          </a:custGeom>
          <a:solidFill>
            <a:srgbClr val="003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9FF7C-0824-D441-9C0D-F492BDA7304A}"/>
              </a:ext>
            </a:extLst>
          </p:cNvPr>
          <p:cNvSpPr/>
          <p:nvPr userDrawn="1"/>
        </p:nvSpPr>
        <p:spPr>
          <a:xfrm>
            <a:off x="0" y="3938563"/>
            <a:ext cx="12192000" cy="938236"/>
          </a:xfrm>
          <a:prstGeom prst="rect">
            <a:avLst/>
          </a:prstGeom>
          <a:solidFill>
            <a:srgbClr val="007680">
              <a:alpha val="303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1E269B-7156-7449-A192-BBA7188DA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37790"/>
            <a:ext cx="10515600" cy="836438"/>
          </a:xfrm>
        </p:spPr>
        <p:txBody>
          <a:bodyPr/>
          <a:lstStyle>
            <a:lvl1pPr>
              <a:defRPr>
                <a:solidFill>
                  <a:srgbClr val="003B5C"/>
                </a:solidFill>
              </a:defRPr>
            </a:lvl1pPr>
          </a:lstStyle>
          <a:p>
            <a:r>
              <a:rPr lang="en-US" dirty="0"/>
              <a:t>Section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8A26D26-B1A7-9049-A0F0-A7D3BDCC3B7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05182641"/>
              </p:ext>
            </p:extLst>
          </p:nvPr>
        </p:nvGraphicFramePr>
        <p:xfrm>
          <a:off x="838200" y="5345826"/>
          <a:ext cx="1989067" cy="911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5400">
                  <a:extLst>
                    <a:ext uri="{9D8B030D-6E8A-4147-A177-3AD203B41FA5}">
                      <a16:colId xmlns:a16="http://schemas.microsoft.com/office/drawing/2014/main" val="2597915856"/>
                    </a:ext>
                  </a:extLst>
                </a:gridCol>
                <a:gridCol w="1783667">
                  <a:extLst>
                    <a:ext uri="{9D8B030D-6E8A-4147-A177-3AD203B41FA5}">
                      <a16:colId xmlns:a16="http://schemas.microsoft.com/office/drawing/2014/main" val="1225929275"/>
                    </a:ext>
                  </a:extLst>
                </a:gridCol>
              </a:tblGrid>
              <a:tr h="908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90000" marB="9000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Program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Administrators</a:t>
                      </a:r>
                      <a:br>
                        <a:rPr lang="en-US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Conference</a:t>
                      </a:r>
                    </a:p>
                  </a:txBody>
                  <a:tcPr marL="90000" marR="90000" marT="90000" marB="90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B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981568"/>
                  </a:ext>
                </a:extLst>
              </a:tr>
            </a:tbl>
          </a:graphicData>
        </a:graphic>
      </p:graphicFrame>
      <p:sp>
        <p:nvSpPr>
          <p:cNvPr id="17" name="Rectangle 9">
            <a:extLst>
              <a:ext uri="{FF2B5EF4-FFF2-40B4-BE49-F238E27FC236}">
                <a16:creationId xmlns:a16="http://schemas.microsoft.com/office/drawing/2014/main" id="{6C359D33-89C4-5B45-B741-9F8100287A78}"/>
              </a:ext>
            </a:extLst>
          </p:cNvPr>
          <p:cNvSpPr/>
          <p:nvPr userDrawn="1"/>
        </p:nvSpPr>
        <p:spPr>
          <a:xfrm>
            <a:off x="0" y="4876617"/>
            <a:ext cx="12192000" cy="938419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4B4F54">
              <a:alpha val="8015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8F37C32-0474-B349-9F0F-3A6D5C92CF88}"/>
              </a:ext>
            </a:extLst>
          </p:cNvPr>
          <p:cNvSpPr/>
          <p:nvPr userDrawn="1"/>
        </p:nvSpPr>
        <p:spPr>
          <a:xfrm flipV="1">
            <a:off x="0" y="2992790"/>
            <a:ext cx="12192000" cy="943200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007680">
              <a:alpha val="2983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4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57A730-A55C-0090-0C2C-D2EBF19313C2}"/>
              </a:ext>
            </a:extLst>
          </p:cNvPr>
          <p:cNvSpPr/>
          <p:nvPr userDrawn="1"/>
        </p:nvSpPr>
        <p:spPr>
          <a:xfrm>
            <a:off x="0" y="3774142"/>
            <a:ext cx="12192000" cy="30838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9FF7C-0824-D441-9C0D-F492BDA7304A}"/>
              </a:ext>
            </a:extLst>
          </p:cNvPr>
          <p:cNvSpPr/>
          <p:nvPr userDrawn="1"/>
        </p:nvSpPr>
        <p:spPr>
          <a:xfrm>
            <a:off x="0" y="2835901"/>
            <a:ext cx="12192000" cy="938236"/>
          </a:xfrm>
          <a:prstGeom prst="rect">
            <a:avLst/>
          </a:prstGeom>
          <a:solidFill>
            <a:srgbClr val="007680">
              <a:alpha val="303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38F37C32-0474-B349-9F0F-3A6D5C92CF88}"/>
              </a:ext>
            </a:extLst>
          </p:cNvPr>
          <p:cNvSpPr/>
          <p:nvPr userDrawn="1"/>
        </p:nvSpPr>
        <p:spPr>
          <a:xfrm flipV="1">
            <a:off x="0" y="1890128"/>
            <a:ext cx="12192000" cy="943200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007680">
              <a:alpha val="2983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AEF3D-E577-82F6-1F9E-A14C1D2CD7C7}"/>
              </a:ext>
            </a:extLst>
          </p:cNvPr>
          <p:cNvSpPr txBox="1"/>
          <p:nvPr userDrawn="1"/>
        </p:nvSpPr>
        <p:spPr>
          <a:xfrm>
            <a:off x="398931" y="2864858"/>
            <a:ext cx="318695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000" dirty="0">
                <a:solidFill>
                  <a:srgbClr val="003B5C"/>
                </a:solidFill>
              </a:rPr>
              <a:t>Help us improve. </a:t>
            </a:r>
            <a:br>
              <a:rPr lang="en-US" sz="3000" dirty="0">
                <a:solidFill>
                  <a:srgbClr val="003B5C"/>
                </a:solidFill>
              </a:rPr>
            </a:br>
            <a:r>
              <a:rPr lang="en-US" sz="3000" dirty="0">
                <a:solidFill>
                  <a:srgbClr val="003B5C"/>
                </a:solidFill>
              </a:rPr>
              <a:t>Your input matters.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63F5C-C0B5-3138-9A81-EAFD59821D2D}"/>
              </a:ext>
            </a:extLst>
          </p:cNvPr>
          <p:cNvSpPr txBox="1"/>
          <p:nvPr userDrawn="1"/>
        </p:nvSpPr>
        <p:spPr>
          <a:xfrm>
            <a:off x="5268282" y="2936673"/>
            <a:ext cx="6674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0" i="0" u="none" strike="noStrike" dirty="0">
                <a:solidFill>
                  <a:srgbClr val="4B4F5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Complete a session evaluation through the session listing in the Agenda section of the online event platform.</a:t>
            </a:r>
            <a:endParaRPr lang="en-US" sz="2200" dirty="0">
              <a:solidFill>
                <a:srgbClr val="4B4F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CBF6BB3-D827-28D7-CD1F-004C2F634613}"/>
              </a:ext>
            </a:extLst>
          </p:cNvPr>
          <p:cNvSpPr/>
          <p:nvPr userDrawn="1"/>
        </p:nvSpPr>
        <p:spPr>
          <a:xfrm>
            <a:off x="0" y="3773958"/>
            <a:ext cx="12192000" cy="938419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003B5C">
              <a:alpha val="497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896BBC-A92E-1F1D-84B5-B4A6AA2BAC91}"/>
              </a:ext>
            </a:extLst>
          </p:cNvPr>
          <p:cNvSpPr txBox="1"/>
          <p:nvPr userDrawn="1"/>
        </p:nvSpPr>
        <p:spPr>
          <a:xfrm>
            <a:off x="398930" y="3958954"/>
            <a:ext cx="4693023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000" dirty="0" err="1">
                <a:solidFill>
                  <a:schemeClr val="bg1"/>
                </a:solidFill>
              </a:rPr>
              <a:t>Aidez</a:t>
            </a:r>
            <a:r>
              <a:rPr lang="en-US" sz="3000" dirty="0">
                <a:solidFill>
                  <a:schemeClr val="bg1"/>
                </a:solidFill>
              </a:rPr>
              <a:t>-nous </a:t>
            </a:r>
            <a:r>
              <a:rPr lang="en-US" sz="3000" dirty="0" err="1">
                <a:solidFill>
                  <a:schemeClr val="bg1"/>
                </a:solidFill>
              </a:rPr>
              <a:t>à</a:t>
            </a:r>
            <a:r>
              <a:rPr lang="en-US" sz="3000" dirty="0">
                <a:solidFill>
                  <a:schemeClr val="bg1"/>
                </a:solidFill>
              </a:rPr>
              <a:t> nous </a:t>
            </a:r>
            <a:r>
              <a:rPr lang="en-US" sz="3000" dirty="0" err="1">
                <a:solidFill>
                  <a:schemeClr val="bg1"/>
                </a:solidFill>
              </a:rPr>
              <a:t>améliorer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 err="1">
                <a:solidFill>
                  <a:schemeClr val="bg1"/>
                </a:solidFill>
              </a:rPr>
              <a:t>Votre</a:t>
            </a:r>
            <a:r>
              <a:rPr lang="en-US" sz="3000" dirty="0">
                <a:solidFill>
                  <a:schemeClr val="bg1"/>
                </a:solidFill>
              </a:rPr>
              <a:t> opinion </a:t>
            </a:r>
            <a:r>
              <a:rPr lang="en-US" sz="3000" dirty="0" err="1">
                <a:solidFill>
                  <a:schemeClr val="bg1"/>
                </a:solidFill>
              </a:rPr>
              <a:t>compte</a:t>
            </a:r>
            <a:r>
              <a:rPr lang="en-US" sz="3000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DEBC8-FFF2-4DE2-E970-7F32F8113FCA}"/>
              </a:ext>
            </a:extLst>
          </p:cNvPr>
          <p:cNvSpPr txBox="1"/>
          <p:nvPr userDrawn="1"/>
        </p:nvSpPr>
        <p:spPr>
          <a:xfrm>
            <a:off x="5268282" y="4030769"/>
            <a:ext cx="6349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Évaluez</a:t>
            </a:r>
            <a:r>
              <a:rPr lang="en-CA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CA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séance </a:t>
            </a:r>
            <a:r>
              <a:rPr lang="en-CA" sz="2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CA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consultant la </a:t>
            </a:r>
            <a:r>
              <a:rPr lang="en-CA" sz="2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</a:t>
            </a:r>
            <a:r>
              <a:rPr lang="en-CA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 séances dans la section Programme de la </a:t>
            </a:r>
            <a:r>
              <a:rPr lang="en-CA" sz="2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plateforme</a:t>
            </a:r>
            <a:r>
              <a:rPr lang="en-CA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CA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20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ligne</a:t>
            </a:r>
            <a:r>
              <a:rPr lang="en-CA" sz="2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C73014CE-106E-DC48-8392-5F458A535B37}"/>
              </a:ext>
            </a:extLst>
          </p:cNvPr>
          <p:cNvSpPr/>
          <p:nvPr userDrawn="1"/>
        </p:nvSpPr>
        <p:spPr>
          <a:xfrm flipH="1">
            <a:off x="0" y="-3834"/>
            <a:ext cx="12189600" cy="938419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9A33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155A-A000-4041-920D-E7EEE74DE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600"/>
              </a:spcBef>
              <a:buNone/>
              <a:defRPr/>
            </a:lvl1pPr>
            <a:lvl2pPr>
              <a:spcBef>
                <a:spcPts val="1100"/>
              </a:spcBef>
              <a:buClr>
                <a:schemeClr val="accent3"/>
              </a:buClr>
              <a:defRPr/>
            </a:lvl2pPr>
            <a:lvl3pPr>
              <a:spcBef>
                <a:spcPts val="1100"/>
              </a:spcBef>
              <a:buClr>
                <a:schemeClr val="tx2"/>
              </a:buClr>
              <a:defRPr/>
            </a:lvl3pPr>
            <a:lvl4pPr>
              <a:spcBef>
                <a:spcPts val="1100"/>
              </a:spcBef>
              <a:buClr>
                <a:schemeClr val="bg2">
                  <a:lumMod val="25000"/>
                </a:schemeClr>
              </a:buClr>
              <a:defRPr/>
            </a:lvl4pPr>
            <a:lvl5pPr>
              <a:spcBef>
                <a:spcPts val="1100"/>
              </a:spcBef>
              <a:buClr>
                <a:schemeClr val="bg2">
                  <a:lumMod val="25000"/>
                </a:schemeClr>
              </a:buClr>
              <a:defRPr/>
            </a:lvl5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6CFB6-1B33-9F2C-2410-077FF1AED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Program Administrators Conference | Royal College of Physicians and Surgeons of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EF4D-1501-1C4A-8BF2-EBF84C353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6155A-A000-4041-920D-E7EEE74DE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1100"/>
              </a:spcBef>
              <a:buClr>
                <a:schemeClr val="accent3"/>
              </a:buClr>
              <a:defRPr/>
            </a:lvl2pPr>
            <a:lvl3pPr>
              <a:spcBef>
                <a:spcPts val="1100"/>
              </a:spcBef>
              <a:buClr>
                <a:schemeClr val="tx2"/>
              </a:buClr>
              <a:defRPr/>
            </a:lvl3pPr>
            <a:lvl4pPr>
              <a:spcBef>
                <a:spcPts val="1100"/>
              </a:spcBef>
              <a:buClr>
                <a:schemeClr val="accent1"/>
              </a:buClr>
              <a:defRPr/>
            </a:lvl4pPr>
            <a:lvl5pPr>
              <a:spcBef>
                <a:spcPts val="1100"/>
              </a:spcBef>
              <a:buClr>
                <a:schemeClr val="bg2">
                  <a:lumMod val="25000"/>
                </a:schemeClr>
              </a:buClr>
              <a:defRPr/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0461669-3CC3-9F42-91F1-A587B21CE0D8}"/>
              </a:ext>
            </a:extLst>
          </p:cNvPr>
          <p:cNvSpPr/>
          <p:nvPr userDrawn="1"/>
        </p:nvSpPr>
        <p:spPr>
          <a:xfrm flipH="1">
            <a:off x="0" y="-3834"/>
            <a:ext cx="12189600" cy="938419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9A33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DFE4D-CAAF-8F4A-61CF-9115D33CDF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Program Administrators Conference | Royal College of Physicians and Surgeons of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6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5FC0-6196-894E-8A64-170C07D85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D3D25-205D-3944-962E-9CBA893081E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981C5-57EC-8444-B397-BAB5AEF5D2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215ED54-2952-E743-A687-92B271EE312F}"/>
              </a:ext>
            </a:extLst>
          </p:cNvPr>
          <p:cNvSpPr/>
          <p:nvPr userDrawn="1"/>
        </p:nvSpPr>
        <p:spPr>
          <a:xfrm flipH="1">
            <a:off x="0" y="-3834"/>
            <a:ext cx="12189600" cy="938419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9A33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CC7B1-F9B9-2E97-67AF-7690D2401B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Program Administrators Conference | Royal College of Physicians and Surgeons of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2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25FC0-6196-894E-8A64-170C07D85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05AAB94-F287-F24D-BE35-F83C98D5E258}"/>
              </a:ext>
            </a:extLst>
          </p:cNvPr>
          <p:cNvSpPr/>
          <p:nvPr userDrawn="1"/>
        </p:nvSpPr>
        <p:spPr>
          <a:xfrm flipH="1">
            <a:off x="0" y="-3834"/>
            <a:ext cx="12189600" cy="938419"/>
          </a:xfrm>
          <a:custGeom>
            <a:avLst/>
            <a:gdLst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938236 h 938236"/>
              <a:gd name="connsiteX4" fmla="*/ 0 w 12192000"/>
              <a:gd name="connsiteY4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51487"/>
              <a:gd name="connsiteX1" fmla="*/ 12192000 w 12192000"/>
              <a:gd name="connsiteY1" fmla="*/ 0 h 951487"/>
              <a:gd name="connsiteX2" fmla="*/ 12192000 w 12192000"/>
              <a:gd name="connsiteY2" fmla="*/ 938236 h 951487"/>
              <a:gd name="connsiteX3" fmla="*/ 0 w 12192000"/>
              <a:gd name="connsiteY3" fmla="*/ 0 h 951487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0 h 938236"/>
              <a:gd name="connsiteX1" fmla="*/ 12192000 w 12192000"/>
              <a:gd name="connsiteY1" fmla="*/ 0 h 938236"/>
              <a:gd name="connsiteX2" fmla="*/ 12192000 w 12192000"/>
              <a:gd name="connsiteY2" fmla="*/ 938236 h 938236"/>
              <a:gd name="connsiteX3" fmla="*/ 0 w 12192000"/>
              <a:gd name="connsiteY3" fmla="*/ 0 h 938236"/>
              <a:gd name="connsiteX0" fmla="*/ 0 w 12192000"/>
              <a:gd name="connsiteY0" fmla="*/ 6598 h 944834"/>
              <a:gd name="connsiteX1" fmla="*/ 12192000 w 12192000"/>
              <a:gd name="connsiteY1" fmla="*/ 6598 h 944834"/>
              <a:gd name="connsiteX2" fmla="*/ 12192000 w 12192000"/>
              <a:gd name="connsiteY2" fmla="*/ 944834 h 944834"/>
              <a:gd name="connsiteX3" fmla="*/ 0 w 12192000"/>
              <a:gd name="connsiteY3" fmla="*/ 6598 h 944834"/>
              <a:gd name="connsiteX0" fmla="*/ 0 w 12192000"/>
              <a:gd name="connsiteY0" fmla="*/ 305 h 938541"/>
              <a:gd name="connsiteX1" fmla="*/ 12192000 w 12192000"/>
              <a:gd name="connsiteY1" fmla="*/ 305 h 938541"/>
              <a:gd name="connsiteX2" fmla="*/ 12192000 w 12192000"/>
              <a:gd name="connsiteY2" fmla="*/ 938541 h 938541"/>
              <a:gd name="connsiteX3" fmla="*/ 0 w 12192000"/>
              <a:gd name="connsiteY3" fmla="*/ 305 h 938541"/>
              <a:gd name="connsiteX0" fmla="*/ 0 w 12192000"/>
              <a:gd name="connsiteY0" fmla="*/ 262 h 938498"/>
              <a:gd name="connsiteX1" fmla="*/ 12192000 w 12192000"/>
              <a:gd name="connsiteY1" fmla="*/ 262 h 938498"/>
              <a:gd name="connsiteX2" fmla="*/ 12192000 w 12192000"/>
              <a:gd name="connsiteY2" fmla="*/ 938498 h 938498"/>
              <a:gd name="connsiteX3" fmla="*/ 0 w 12192000"/>
              <a:gd name="connsiteY3" fmla="*/ 262 h 938498"/>
              <a:gd name="connsiteX0" fmla="*/ 0 w 12192000"/>
              <a:gd name="connsiteY0" fmla="*/ 183 h 938419"/>
              <a:gd name="connsiteX1" fmla="*/ 12192000 w 12192000"/>
              <a:gd name="connsiteY1" fmla="*/ 183 h 938419"/>
              <a:gd name="connsiteX2" fmla="*/ 12192000 w 12192000"/>
              <a:gd name="connsiteY2" fmla="*/ 938419 h 938419"/>
              <a:gd name="connsiteX3" fmla="*/ 0 w 12192000"/>
              <a:gd name="connsiteY3" fmla="*/ 183 h 93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938419">
                <a:moveTo>
                  <a:pt x="0" y="183"/>
                </a:moveTo>
                <a:lnTo>
                  <a:pt x="12192000" y="183"/>
                </a:lnTo>
                <a:lnTo>
                  <a:pt x="12192000" y="938419"/>
                </a:lnTo>
                <a:cubicBezTo>
                  <a:pt x="8436610" y="202764"/>
                  <a:pt x="4144010" y="-7112"/>
                  <a:pt x="0" y="183"/>
                </a:cubicBezTo>
                <a:close/>
              </a:path>
            </a:pathLst>
          </a:custGeom>
          <a:solidFill>
            <a:srgbClr val="9A332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07892-5095-1998-A48F-B326929961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Program Administrators Conference | Royal College of Physicians and Surgeons of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4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D6D8F-B1D3-FA4A-9E16-E45F5D59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05931-36CF-BD4A-BA02-41FF3A41C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F8C66-7A30-6D43-94F4-A2A315E28E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82226" y="149141"/>
            <a:ext cx="414328" cy="75694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D2799-BF97-0227-20E7-CAB06A83B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492875"/>
            <a:ext cx="764981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Program Administrators Conference | Royal College of Physicians and Surgeons of Canada</a:t>
            </a:r>
          </a:p>
        </p:txBody>
      </p:sp>
    </p:spTree>
    <p:extLst>
      <p:ext uri="{BB962C8B-B14F-4D97-AF65-F5344CB8AC3E}">
        <p14:creationId xmlns:p14="http://schemas.microsoft.com/office/powerpoint/2010/main" val="423422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3" r:id="rId4"/>
    <p:sldLayoutId id="2147483665" r:id="rId5"/>
    <p:sldLayoutId id="2147483660" r:id="rId6"/>
    <p:sldLayoutId id="2147483650" r:id="rId7"/>
    <p:sldLayoutId id="2147483652" r:id="rId8"/>
    <p:sldLayoutId id="2147483662" r:id="rId9"/>
    <p:sldLayoutId id="2147483661" r:id="rId10"/>
    <p:sldLayoutId id="214748365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1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1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100"/>
        </a:spcBef>
        <a:buClr>
          <a:schemeClr val="accent1"/>
        </a:buClr>
        <a:buSzPct val="90000"/>
        <a:buFont typeface="Courier New" panose="02070309020205020404" pitchFamily="49" charset="0"/>
        <a:buChar char="o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100"/>
        </a:spcBef>
        <a:buFont typeface="System Font Regular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84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E1ED627-A0AD-9F6B-7ECC-50CE170B2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4547E7-8D8A-D78C-9314-DEE37CBAD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9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3739-AE93-3721-0039-81512A3E2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261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DDCC-9672-72CA-01C7-DB938E83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12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A77E-BD6C-09D7-5D87-22A360DC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39241-847F-DD55-340F-53BEA6F5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B6DCE8-B761-4698-5503-66BA51E99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Program Administrators Conference | Royal College of Physicians and Surgeons of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6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6CC0-9ECF-61B8-FE85-7D7EFD2E5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94873-475B-1280-E3FD-D210C5B9B9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87977-1473-EECB-755F-42CBE54253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078CF-064D-782C-E557-EA06825FF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Program Administrators Conference | Royal College of Physicians and Surgeons of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2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5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28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Royal College">
      <a:dk1>
        <a:sysClr val="windowText" lastClr="000000"/>
      </a:dk1>
      <a:lt1>
        <a:srgbClr val="FFFFFF"/>
      </a:lt1>
      <a:dk2>
        <a:srgbClr val="003A5B"/>
      </a:dk2>
      <a:lt2>
        <a:srgbClr val="E7E6E6"/>
      </a:lt2>
      <a:accent1>
        <a:srgbClr val="007680"/>
      </a:accent1>
      <a:accent2>
        <a:srgbClr val="4B4F54"/>
      </a:accent2>
      <a:accent3>
        <a:srgbClr val="9A3324"/>
      </a:accent3>
      <a:accent4>
        <a:srgbClr val="FFCD00"/>
      </a:accent4>
      <a:accent5>
        <a:srgbClr val="00A3AD"/>
      </a:accent5>
      <a:accent6>
        <a:srgbClr val="671E75"/>
      </a:accent6>
      <a:hlink>
        <a:srgbClr val="003B5C"/>
      </a:hlink>
      <a:folHlink>
        <a:srgbClr val="0076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A2B25533-8A42-F64D-9892-B31F778141AC}" vid="{8E12670F-12E9-CD40-AFB7-C9F5D559CB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4AB4C39E66B4BA84260E426FDCBB7" ma:contentTypeVersion="21" ma:contentTypeDescription="Create a new document." ma:contentTypeScope="" ma:versionID="76b0778ecd8de124efdce5e3b81a9ed9">
  <xsd:schema xmlns:xsd="http://www.w3.org/2001/XMLSchema" xmlns:xs="http://www.w3.org/2001/XMLSchema" xmlns:p="http://schemas.microsoft.com/office/2006/metadata/properties" xmlns:ns1="http://schemas.microsoft.com/sharepoint/v3" xmlns:ns2="41bccd2b-feec-4131-87cc-f1a1c47342f5" xmlns:ns3="79cb8038-dc7f-4f09-92ce-c550e4ddc932" targetNamespace="http://schemas.microsoft.com/office/2006/metadata/properties" ma:root="true" ma:fieldsID="64e91087c3501c24e27047fe65c6df75" ns1:_="" ns2:_="" ns3:_="">
    <xsd:import namespace="http://schemas.microsoft.com/sharepoint/v3"/>
    <xsd:import namespace="41bccd2b-feec-4131-87cc-f1a1c47342f5"/>
    <xsd:import namespace="79cb8038-dc7f-4f09-92ce-c550e4ddc9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Completion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ccd2b-feec-4131-87cc-f1a1c47342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b2b59f1-6326-4b67-b875-8bea77b70d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mpletion" ma:index="23" nillable="true" ma:displayName="Completion" ma:default="In Progress" ma:format="Dropdown" ma:internalName="Completion">
      <xsd:simpleType>
        <xsd:restriction base="dms:Choice">
          <xsd:enumeration value="In Progress"/>
          <xsd:enumeration value="Complete"/>
          <xsd:enumeration value="Needs review"/>
        </xsd:restriction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b8038-dc7f-4f09-92ce-c550e4ddc93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63ab26-1639-48ca-941c-6977878b9d06}" ma:internalName="TaxCatchAll" ma:showField="CatchAllData" ma:web="79cb8038-dc7f-4f09-92ce-c550e4ddc9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letion xmlns="41bccd2b-feec-4131-87cc-f1a1c47342f5">In Progress</Completion>
    <SharedWithUsers xmlns="79cb8038-dc7f-4f09-92ce-c550e4ddc932">
      <UserInfo>
        <DisplayName>Kerr, Jillian</DisplayName>
        <AccountId>14</AccountId>
        <AccountType/>
      </UserInfo>
      <UserInfo>
        <DisplayName>Harding, Alyssa</DisplayName>
        <AccountId>11</AccountId>
        <AccountType/>
      </UserInfo>
    </SharedWithUsers>
    <TaxCatchAll xmlns="79cb8038-dc7f-4f09-92ce-c550e4ddc932" xsi:nil="true"/>
    <_ip_UnifiedCompliancePolicyUIAction xmlns="http://schemas.microsoft.com/sharepoint/v3" xsi:nil="true"/>
    <lcf76f155ced4ddcb4097134ff3c332f xmlns="41bccd2b-feec-4131-87cc-f1a1c47342f5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0595FC3-D962-417B-A4B5-27789C445EED}"/>
</file>

<file path=customXml/itemProps2.xml><?xml version="1.0" encoding="utf-8"?>
<ds:datastoreItem xmlns:ds="http://schemas.openxmlformats.org/officeDocument/2006/customXml" ds:itemID="{BA618C26-9FB5-4106-B171-D3770B7D17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B11C40-26AA-4F97-ACBF-B223F6AFC4B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1281</TotalTime>
  <Words>24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Hammell, Jeff</dc:creator>
  <cp:lastModifiedBy>Pilon, Catlin</cp:lastModifiedBy>
  <cp:revision>8</cp:revision>
  <dcterms:created xsi:type="dcterms:W3CDTF">2023-04-18T20:15:00Z</dcterms:created>
  <dcterms:modified xsi:type="dcterms:W3CDTF">2024-04-10T14:41:23Z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0x010100CD74AB4C39E66B4BA84260E426FDCBB7</vt:lpwstr>
  </property>
</Properties>
</file>